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90B32-3092-813E-794E-7642AC0D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09" y="1190312"/>
            <a:ext cx="449642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2023-06-07T00:42:39Z</cp:lastPrinted>
  <dcterms:created xsi:type="dcterms:W3CDTF">2023-03-20T06:27:19Z</dcterms:created>
  <dcterms:modified xsi:type="dcterms:W3CDTF">2024-03-15T01:02:32Z</dcterms:modified>
</cp:coreProperties>
</file>