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BA9DC-96C1-2025-73CA-17BBB778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89" y="1491337"/>
            <a:ext cx="449642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2024-03-15T01:39:05Z</dcterms:modified>
</cp:coreProperties>
</file>