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91256-ACA1-8566-0508-69E07FF3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22" y="1632173"/>
            <a:ext cx="4387628" cy="4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117</cp:revision>
  <cp:lastPrinted>2024-03-18T01:01:09Z</cp:lastPrinted>
  <dcterms:created xsi:type="dcterms:W3CDTF">2023-03-20T06:27:19Z</dcterms:created>
  <dcterms:modified xsi:type="dcterms:W3CDTF">2024-03-18T01:01:51Z</dcterms:modified>
</cp:coreProperties>
</file>