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4CE2C-6F15-C7CF-EDC0-F1C05AD8A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51" y="1475920"/>
            <a:ext cx="4406812" cy="43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dcterms:created xsi:type="dcterms:W3CDTF">2023-03-20T06:27:19Z</dcterms:created>
  <dcterms:modified xsi:type="dcterms:W3CDTF">2024-03-18T01:08:13Z</dcterms:modified>
</cp:coreProperties>
</file>