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CAF3CA-81C5-E35E-CDF8-CCC8CE93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80" y="1213614"/>
            <a:ext cx="4681422" cy="46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118</cp:revision>
  <dcterms:created xsi:type="dcterms:W3CDTF">2023-03-20T06:27:19Z</dcterms:created>
  <dcterms:modified xsi:type="dcterms:W3CDTF">2024-03-19T00:48:05Z</dcterms:modified>
</cp:coreProperties>
</file>