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5060E-4F95-C7BD-1E47-6E883E06F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08" y="1281354"/>
            <a:ext cx="4677428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111</cp:revision>
  <cp:lastPrinted>2023-06-07T00:42:39Z</cp:lastPrinted>
  <dcterms:created xsi:type="dcterms:W3CDTF">2023-03-20T06:27:19Z</dcterms:created>
  <dcterms:modified xsi:type="dcterms:W3CDTF">2024-03-20T00:24:49Z</dcterms:modified>
</cp:coreProperties>
</file>