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uzzle-nonogram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72863" y="6123543"/>
            <a:ext cx="516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https://www.puzzle-nonograms.com/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1CFB29-A9B0-A935-3749-5979D02D5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74694"/>
            <a:ext cx="4686954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111</cp:revision>
  <dcterms:created xsi:type="dcterms:W3CDTF">2023-03-20T06:27:19Z</dcterms:created>
  <dcterms:modified xsi:type="dcterms:W3CDTF">2024-03-20T00:44:02Z</dcterms:modified>
</cp:coreProperties>
</file>