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041A4-27EE-6901-CD15-1C72AD5D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35" y="1195075"/>
            <a:ext cx="448690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112</cp:revision>
  <cp:lastPrinted>2023-06-07T00:42:39Z</cp:lastPrinted>
  <dcterms:created xsi:type="dcterms:W3CDTF">2023-03-20T06:27:19Z</dcterms:created>
  <dcterms:modified xsi:type="dcterms:W3CDTF">2024-03-21T00:07:37Z</dcterms:modified>
</cp:coreProperties>
</file>