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udoku.puzzlebaron.com/init.php?d=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92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https://sudoku.puzzlebaron.com/init.php?d=d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DABA6F-909E-B881-F949-4F12370FD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93" y="1513096"/>
            <a:ext cx="4467849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112</cp:revision>
  <dcterms:created xsi:type="dcterms:W3CDTF">2023-03-20T06:27:19Z</dcterms:created>
  <dcterms:modified xsi:type="dcterms:W3CDTF">2024-03-21T00:41:02Z</dcterms:modified>
</cp:coreProperties>
</file>