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E0BC5-879B-C2EA-09CD-7E670995F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74" y="1588465"/>
            <a:ext cx="4533902" cy="454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118</cp:revision>
  <cp:lastPrinted>2024-03-18T01:01:09Z</cp:lastPrinted>
  <dcterms:created xsi:type="dcterms:W3CDTF">2023-03-20T06:27:19Z</dcterms:created>
  <dcterms:modified xsi:type="dcterms:W3CDTF">2024-03-23T00:57:51Z</dcterms:modified>
</cp:coreProperties>
</file>