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51" d="100"/>
          <a:sy n="51" d="100"/>
        </p:scale>
        <p:origin x="9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umberlinks.puzzlebar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68854" y="6123543"/>
            <a:ext cx="5217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https://numberlinks.puzzlebaron.com/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8488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AA29F0-5C9E-EEF8-DB97-8BB1D649A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45302"/>
            <a:ext cx="4267200" cy="424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114</cp:revision>
  <dcterms:created xsi:type="dcterms:W3CDTF">2023-03-20T06:27:19Z</dcterms:created>
  <dcterms:modified xsi:type="dcterms:W3CDTF">2024-03-23T01:01:15Z</dcterms:modified>
</cp:coreProperties>
</file>