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D8E63-DCA3-406F-47DB-C5EDE4D6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61" y="1453193"/>
            <a:ext cx="4479640" cy="44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119</cp:revision>
  <dcterms:created xsi:type="dcterms:W3CDTF">2023-03-20T06:27:19Z</dcterms:created>
  <dcterms:modified xsi:type="dcterms:W3CDTF">2024-03-28T00:01:43Z</dcterms:modified>
</cp:coreProperties>
</file>