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78FFE-689C-1E10-D741-B05100E9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69" y="1484221"/>
            <a:ext cx="4648849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112</cp:revision>
  <dcterms:created xsi:type="dcterms:W3CDTF">2023-03-20T06:27:19Z</dcterms:created>
  <dcterms:modified xsi:type="dcterms:W3CDTF">2024-03-29T01:28:34Z</dcterms:modified>
</cp:coreProperties>
</file>