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5CC03-8CD6-AA80-35FC-960546A6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05" y="1204602"/>
            <a:ext cx="446784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2023-06-07T00:42:39Z</cp:lastPrinted>
  <dcterms:created xsi:type="dcterms:W3CDTF">2023-03-20T06:27:19Z</dcterms:created>
  <dcterms:modified xsi:type="dcterms:W3CDTF">2024-03-30T00:32:01Z</dcterms:modified>
</cp:coreProperties>
</file>