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5064A-6663-632C-79E3-70F362FA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96" y="1397346"/>
            <a:ext cx="44583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dcterms:created xsi:type="dcterms:W3CDTF">2023-03-20T06:27:19Z</dcterms:created>
  <dcterms:modified xsi:type="dcterms:W3CDTF">2024-03-30T01:00:40Z</dcterms:modified>
</cp:coreProperties>
</file>