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19E7E-97B9-BBDE-8BCE-C3B7A7DB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565464"/>
            <a:ext cx="4427248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cp:lastPrinted>2024-03-18T01:01:09Z</cp:lastPrinted>
  <dcterms:created xsi:type="dcterms:W3CDTF">2023-03-20T06:27:19Z</dcterms:created>
  <dcterms:modified xsi:type="dcterms:W3CDTF">2024-04-01T00:26:05Z</dcterms:modified>
</cp:coreProperties>
</file>