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umberlinks.puzzlebar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68854" y="6123543"/>
            <a:ext cx="5217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https://numberlinks.puzzlebaron.com/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8488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B042AD-2428-F3FC-9BF6-08B4094E0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65941"/>
            <a:ext cx="4419602" cy="440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115</cp:revision>
  <dcterms:created xsi:type="dcterms:W3CDTF">2023-03-20T06:27:19Z</dcterms:created>
  <dcterms:modified xsi:type="dcterms:W3CDTF">2024-04-01T00:28:48Z</dcterms:modified>
</cp:coreProperties>
</file>