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ector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72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https://vectors.puzzlebaron.com/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E3CA8-8EE9-496C-3B35-6592FD3E7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6" y="1603054"/>
            <a:ext cx="3924848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121</cp:revision>
  <dcterms:created xsi:type="dcterms:W3CDTF">2023-03-20T06:27:19Z</dcterms:created>
  <dcterms:modified xsi:type="dcterms:W3CDTF">2024-04-01T23:20:43Z</dcterms:modified>
</cp:coreProperties>
</file>