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battle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494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https://starbattle.puzzlebaron.com/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7E9F-C533-9E72-F825-03B65838A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3614"/>
            <a:ext cx="4933494" cy="48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120</cp:revision>
  <dcterms:created xsi:type="dcterms:W3CDTF">2023-03-20T06:27:19Z</dcterms:created>
  <dcterms:modified xsi:type="dcterms:W3CDTF">2024-04-03T00:42:48Z</dcterms:modified>
</cp:coreProperties>
</file>