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453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238" y="418714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Nonogram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D6237A-47CD-0817-ED93-1CC18EE45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153" y="1383846"/>
            <a:ext cx="4667901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Nonogram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113</cp:revision>
  <cp:lastPrinted>2023-06-07T00:42:39Z</cp:lastPrinted>
  <dcterms:created xsi:type="dcterms:W3CDTF">2023-03-20T06:27:19Z</dcterms:created>
  <dcterms:modified xsi:type="dcterms:W3CDTF">2024-04-04T00:58:13Z</dcterms:modified>
</cp:coreProperties>
</file>