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2E255-08D4-D7EE-6810-63A18AAD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96" y="1284168"/>
            <a:ext cx="4629796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dcterms:created xsi:type="dcterms:W3CDTF">2023-03-20T06:27:19Z</dcterms:created>
  <dcterms:modified xsi:type="dcterms:W3CDTF">2024-04-04T01:38:32Z</dcterms:modified>
</cp:coreProperties>
</file>