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1C3E0F-1231-AC60-29A4-E30BAA57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57" y="2506012"/>
            <a:ext cx="2934109" cy="2676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DADB4D-C18F-682D-4105-D63464CD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4064"/>
            <a:ext cx="373432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Solve the Following Nonograms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84</cp:revision>
  <dcterms:created xsi:type="dcterms:W3CDTF">2023-03-20T06:27:19Z</dcterms:created>
  <dcterms:modified xsi:type="dcterms:W3CDTF">2023-03-31T02:18:02Z</dcterms:modified>
</cp:coreProperties>
</file>