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5746AD-5207-CF7C-1434-1765587C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03" y="2548795"/>
            <a:ext cx="2905530" cy="2667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E54E-EBB8-8A56-B411-EEBC9DF1B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856" y="1593830"/>
            <a:ext cx="3705742" cy="4220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821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http://www.landofcrispy.com/nonogrammer/nonogram.html?mode=build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149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82</cp:revision>
  <dcterms:created xsi:type="dcterms:W3CDTF">2023-03-20T06:27:19Z</dcterms:created>
  <dcterms:modified xsi:type="dcterms:W3CDTF">2023-03-31T02:19:00Z</dcterms:modified>
</cp:coreProperties>
</file>