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9EC-E72D-3461-1D93-918D5058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2158-50CC-9A54-E58B-BD49268F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smallest 4-digit number that is </a:t>
            </a:r>
            <a:r>
              <a:rPr lang="en-US"/>
              <a:t>a multiple of 5, 6, 7, 8, 9?</a:t>
            </a:r>
          </a:p>
        </p:txBody>
      </p:sp>
    </p:spTree>
    <p:extLst>
      <p:ext uri="{BB962C8B-B14F-4D97-AF65-F5344CB8AC3E}">
        <p14:creationId xmlns:p14="http://schemas.microsoft.com/office/powerpoint/2010/main" val="10222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89</cp:revision>
  <dcterms:created xsi:type="dcterms:W3CDTF">2023-03-20T06:27:19Z</dcterms:created>
  <dcterms:modified xsi:type="dcterms:W3CDTF">2023-04-26T01:17:36Z</dcterms:modified>
</cp:coreProperties>
</file>