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E10-5CC7-8C0E-C4C0-D4401022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E546-0035-C4A9-2C9C-0A0F55F6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x 7 x 8 x 9 = 2520</a:t>
            </a:r>
          </a:p>
        </p:txBody>
      </p:sp>
    </p:spTree>
    <p:extLst>
      <p:ext uri="{BB962C8B-B14F-4D97-AF65-F5344CB8AC3E}">
        <p14:creationId xmlns:p14="http://schemas.microsoft.com/office/powerpoint/2010/main" val="404068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86</cp:revision>
  <dcterms:created xsi:type="dcterms:W3CDTF">2023-03-20T06:27:19Z</dcterms:created>
  <dcterms:modified xsi:type="dcterms:W3CDTF">2023-04-26T01:18:05Z</dcterms:modified>
</cp:coreProperties>
</file>