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6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>
      <p:cViewPr varScale="1">
        <p:scale>
          <a:sx n="111" d="100"/>
          <a:sy n="111" d="100"/>
        </p:scale>
        <p:origin x="58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6319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911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0794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36319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0788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38547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8162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61118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7636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74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7640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750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7482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602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478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2218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31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245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10496-14AA-07F5-9BC7-3CDB5A455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06AC6-4F02-3E94-C2E4-ABA484396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second condition “when it is divided by 4, the remainder is 3” means the number is odd.</a:t>
            </a:r>
          </a:p>
        </p:txBody>
      </p:sp>
    </p:spTree>
    <p:extLst>
      <p:ext uri="{BB962C8B-B14F-4D97-AF65-F5344CB8AC3E}">
        <p14:creationId xmlns:p14="http://schemas.microsoft.com/office/powerpoint/2010/main" val="19068562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152</TotalTime>
  <Words>23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Garamond</vt:lpstr>
      <vt:lpstr>Organic</vt:lpstr>
      <vt:lpstr>Hints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89</cp:revision>
  <dcterms:created xsi:type="dcterms:W3CDTF">2023-03-20T06:27:19Z</dcterms:created>
  <dcterms:modified xsi:type="dcterms:W3CDTF">2023-03-31T02:08:57Z</dcterms:modified>
</cp:coreProperties>
</file>