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7753-CE45-2F86-051B-713B56D7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E669-CF75-C93D-D7AA-CCE47A2A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smallest number that satisfy the following rules?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it is divided by 5, the remainder is 4,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it is divided by 4, the remainder is 3,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it is divided by 3, the remainder is 2.</a:t>
            </a:r>
          </a:p>
        </p:txBody>
      </p:sp>
    </p:spTree>
    <p:extLst>
      <p:ext uri="{BB962C8B-B14F-4D97-AF65-F5344CB8AC3E}">
        <p14:creationId xmlns:p14="http://schemas.microsoft.com/office/powerpoint/2010/main" val="122052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7753-CE45-2F86-051B-713B56D7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E669-CF75-C93D-D7AA-CCE47A2A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next smallest number that satisfy the three rules?</a:t>
            </a:r>
          </a:p>
        </p:txBody>
      </p:sp>
    </p:spTree>
    <p:extLst>
      <p:ext uri="{BB962C8B-B14F-4D97-AF65-F5344CB8AC3E}">
        <p14:creationId xmlns:p14="http://schemas.microsoft.com/office/powerpoint/2010/main" val="153421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64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Problem</vt:lpstr>
      <vt:lpstr>Bonus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90</cp:revision>
  <dcterms:created xsi:type="dcterms:W3CDTF">2023-03-20T06:27:19Z</dcterms:created>
  <dcterms:modified xsi:type="dcterms:W3CDTF">2023-03-31T02:09:12Z</dcterms:modified>
</cp:coreProperties>
</file>