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9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>
      <p:cViewPr varScale="1">
        <p:scale>
          <a:sx n="111" d="100"/>
          <a:sy n="111" d="100"/>
        </p:scale>
        <p:origin x="58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7722-9261-B16F-DF2C-8CF6D23E8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C9A1C-775D-C72F-DB2C-E4FD1E85D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241FF2-783E-F0FB-BBB6-BDB4BE717A67}"/>
              </a:ext>
            </a:extLst>
          </p:cNvPr>
          <p:cNvCxnSpPr>
            <a:cxnSpLocks/>
          </p:cNvCxnSpPr>
          <p:nvPr/>
        </p:nvCxnSpPr>
        <p:spPr>
          <a:xfrm>
            <a:off x="11580671" y="7607456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01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517B7-D011-0232-73DA-9CB7DABF0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Approach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D2539-E472-C61C-5AFB-21D391252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second condition “when it is divided by 4, the remainder is 3” means the number is odd.</a:t>
            </a:r>
          </a:p>
          <a:p>
            <a:r>
              <a:rPr lang="en-US" dirty="0"/>
              <a:t>In turn, the first condition “when it is divided by 5, the remainder is 4” means the number has to have 9 as the last digit.</a:t>
            </a:r>
          </a:p>
          <a:p>
            <a:r>
              <a:rPr lang="en-US" dirty="0"/>
              <a:t>Just try, 9, 19, 29, 39, 49, 59 to see which one divided by 3 would have a remainder of 2.</a:t>
            </a:r>
          </a:p>
          <a:p>
            <a:r>
              <a:rPr lang="en-US" dirty="0"/>
              <a:t>59 is the solution.</a:t>
            </a:r>
          </a:p>
        </p:txBody>
      </p:sp>
    </p:spTree>
    <p:extLst>
      <p:ext uri="{BB962C8B-B14F-4D97-AF65-F5344CB8AC3E}">
        <p14:creationId xmlns:p14="http://schemas.microsoft.com/office/powerpoint/2010/main" val="375435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517B7-D011-0232-73DA-9CB7DABF0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Approach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D2539-E472-C61C-5AFB-21D391252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is a multiple of 3 minus 1; it is also a multiple 4 minus 1; it is also a multiple of 5 minus 1.</a:t>
            </a:r>
          </a:p>
          <a:p>
            <a:r>
              <a:rPr lang="en-US" dirty="0"/>
              <a:t>Thus, the solution is a multiple of 3, 4 and 5 minus 1.  The smallest multiple of 3, 4, and 5 is 60.  60 – 1 is 59.  So the solution is 59.</a:t>
            </a:r>
          </a:p>
        </p:txBody>
      </p:sp>
    </p:spTree>
    <p:extLst>
      <p:ext uri="{BB962C8B-B14F-4D97-AF65-F5344CB8AC3E}">
        <p14:creationId xmlns:p14="http://schemas.microsoft.com/office/powerpoint/2010/main" val="246254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517B7-D011-0232-73DA-9CB7DABF0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Bonus Problem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D2539-E472-C61C-5AFB-21D391252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59 + 60 = 119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85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147</TotalTime>
  <Words>171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Solution</vt:lpstr>
      <vt:lpstr>Solution Approach 1</vt:lpstr>
      <vt:lpstr>Solution Approach 2</vt:lpstr>
      <vt:lpstr>Bonus Problem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85</cp:revision>
  <dcterms:created xsi:type="dcterms:W3CDTF">2023-03-20T06:27:19Z</dcterms:created>
  <dcterms:modified xsi:type="dcterms:W3CDTF">2023-03-31T02:09:30Z</dcterms:modified>
</cp:coreProperties>
</file>