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3D1BE-557C-D72C-D47A-EE4D74589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8" y="1581726"/>
            <a:ext cx="4572001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92</cp:revision>
  <cp:lastPrinted>2023-05-21T01:25:18Z</cp:lastPrinted>
  <dcterms:created xsi:type="dcterms:W3CDTF">2023-03-20T06:27:19Z</dcterms:created>
  <dcterms:modified xsi:type="dcterms:W3CDTF">2023-05-21T01:31:47Z</dcterms:modified>
</cp:coreProperties>
</file>