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8F9F8-E723-3C5C-FCC9-704D4EAA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6" y="1584724"/>
            <a:ext cx="4237468" cy="42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dcterms:created xsi:type="dcterms:W3CDTF">2023-03-20T06:27:19Z</dcterms:created>
  <dcterms:modified xsi:type="dcterms:W3CDTF">2023-05-21T01:33:22Z</dcterms:modified>
</cp:coreProperties>
</file>