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B99CD0-3CC4-327E-BB3F-47EA5B3D3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22" y="1607992"/>
            <a:ext cx="3658177" cy="365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92</cp:revision>
  <dcterms:created xsi:type="dcterms:W3CDTF">2023-03-20T06:27:19Z</dcterms:created>
  <dcterms:modified xsi:type="dcterms:W3CDTF">2023-04-29T01:08:30Z</dcterms:modified>
</cp:coreProperties>
</file>