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741AD-1F8E-E6D0-C13E-6582039E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23" y="1607126"/>
            <a:ext cx="3658178" cy="36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93</cp:revision>
  <dcterms:created xsi:type="dcterms:W3CDTF">2023-03-20T06:27:19Z</dcterms:created>
  <dcterms:modified xsi:type="dcterms:W3CDTF">2023-04-30T00:28:36Z</dcterms:modified>
</cp:coreProperties>
</file>