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95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https://numberlinks.puzzlebaron.com/play.php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7913C-9819-E67D-5DD1-D53B742B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96" y="1622995"/>
            <a:ext cx="4199137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88</cp:revision>
  <dcterms:created xsi:type="dcterms:W3CDTF">2023-03-20T06:27:19Z</dcterms:created>
  <dcterms:modified xsi:type="dcterms:W3CDTF">2023-04-30T00:31:16Z</dcterms:modified>
</cp:coreProperties>
</file>