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4EED-E6F9-A888-BB31-C0B00B28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6" y="1481546"/>
            <a:ext cx="442974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2023-08-01T01:41:52Z</dcterms:modified>
</cp:coreProperties>
</file>