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405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https://www.kakuros.com/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44BAD-6983-6340-A58E-E0FD95272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071" y="2232022"/>
            <a:ext cx="2727183" cy="271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87</cp:revision>
  <dcterms:created xsi:type="dcterms:W3CDTF">2023-03-20T06:27:19Z</dcterms:created>
  <dcterms:modified xsi:type="dcterms:W3CDTF">2023-04-17T00:45:21Z</dcterms:modified>
</cp:coreProperties>
</file>