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1416-4FC7-A612-F9F5-406D3411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D6B1-017C-4F1C-8E5D-0DE2CEAF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the following multiplication where A, B, C are single digit numbers.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values of A, B, </a:t>
            </a:r>
            <a:r>
              <a:rPr lang="en-US"/>
              <a:t>C?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18927-8AE3-7052-2A85-B701F2800624}"/>
              </a:ext>
            </a:extLst>
          </p:cNvPr>
          <p:cNvSpPr txBox="1"/>
          <p:nvPr/>
        </p:nvSpPr>
        <p:spPr>
          <a:xfrm>
            <a:off x="3812875" y="3014132"/>
            <a:ext cx="5063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           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B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 B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615974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179</TotalTime>
  <Words>51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Courier New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2023-04-11T01:12:33Z</dcterms:modified>
</cp:coreProperties>
</file>