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64-365C-4FF3-44C1-F1E828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551EF-C73D-5C85-984A-ACA51157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5</a:t>
            </a:r>
          </a:p>
          <a:p>
            <a:r>
              <a:rPr lang="en-US" dirty="0"/>
              <a:t>B = 9</a:t>
            </a:r>
          </a:p>
          <a:p>
            <a:r>
              <a:rPr lang="en-US"/>
              <a:t>C 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73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121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84</cp:revision>
  <dcterms:created xsi:type="dcterms:W3CDTF">2023-03-20T06:27:19Z</dcterms:created>
  <dcterms:modified xsi:type="dcterms:W3CDTF">2023-04-11T01:12:48Z</dcterms:modified>
</cp:coreProperties>
</file>