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5746A-FD68-0ADC-75A0-02BC180D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59" y="1397479"/>
            <a:ext cx="4894941" cy="49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134</cp:revision>
  <cp:lastPrinted>2024-05-04T01:03:18Z</cp:lastPrinted>
  <dcterms:created xsi:type="dcterms:W3CDTF">2023-03-20T06:27:19Z</dcterms:created>
  <dcterms:modified xsi:type="dcterms:W3CDTF">2024-11-25T00:52:50Z</dcterms:modified>
</cp:coreProperties>
</file>