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C4133-54AD-52DD-EAF6-851B7F9A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5387"/>
            <a:ext cx="4938158" cy="49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128</cp:revision>
  <dcterms:created xsi:type="dcterms:W3CDTF">2023-03-20T06:27:19Z</dcterms:created>
  <dcterms:modified xsi:type="dcterms:W3CDTF">2024-11-25T00:53:24Z</dcterms:modified>
</cp:coreProperties>
</file>