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B99D-D2B3-DAC6-5AA0-91443705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375602"/>
            <a:ext cx="5067302" cy="50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129</cp:revision>
  <cp:lastPrinted>2024-05-04T01:03:18Z</cp:lastPrinted>
  <dcterms:created xsi:type="dcterms:W3CDTF">2023-03-20T06:27:19Z</dcterms:created>
  <dcterms:modified xsi:type="dcterms:W3CDTF">2024-09-15T01:00:09Z</dcterms:modified>
</cp:coreProperties>
</file>