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8A10F-FF6A-5746-4B0A-A07555B4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56" y="1213614"/>
            <a:ext cx="4800602" cy="48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125</cp:revision>
  <dcterms:created xsi:type="dcterms:W3CDTF">2023-03-20T06:27:19Z</dcterms:created>
  <dcterms:modified xsi:type="dcterms:W3CDTF">2024-09-15T01:06:02Z</dcterms:modified>
</cp:coreProperties>
</file>