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/>
              <a:t>Solve the Following Star Battles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79E7A-68E0-3FFB-FBD2-EF90BFACA143}"/>
              </a:ext>
            </a:extLst>
          </p:cNvPr>
          <p:cNvSpPr txBox="1"/>
          <p:nvPr/>
        </p:nvSpPr>
        <p:spPr>
          <a:xfrm>
            <a:off x="7217881" y="2296386"/>
            <a:ext cx="43308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Rules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This puzzle requires </a:t>
            </a:r>
            <a:r>
              <a:rPr lang="en-US" b="1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two stars</a:t>
            </a: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in every row, column </a:t>
            </a:r>
            <a:r>
              <a:rPr lang="en-US" b="0" i="1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outlined shape.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No two stars can touch each other, even diagonally.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79144-DDDF-1412-A38D-736A6C4B3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60" y="1311564"/>
            <a:ext cx="4969640" cy="493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31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Star Battles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132</cp:revision>
  <cp:lastPrinted>2023-10-02T01:00:24Z</cp:lastPrinted>
  <dcterms:created xsi:type="dcterms:W3CDTF">2023-03-20T06:27:19Z</dcterms:created>
  <dcterms:modified xsi:type="dcterms:W3CDTF">2024-09-21T00:54:50Z</dcterms:modified>
</cp:coreProperties>
</file>