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arbattle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494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https://starbattle.puzzlebaron.com/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321D38-AD75-2269-67F1-624FBEF74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775" y="1213614"/>
            <a:ext cx="4786126" cy="471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130</cp:revision>
  <dcterms:created xsi:type="dcterms:W3CDTF">2023-03-20T06:27:19Z</dcterms:created>
  <dcterms:modified xsi:type="dcterms:W3CDTF">2024-09-21T01:05:03Z</dcterms:modified>
</cp:coreProperties>
</file>