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C1386-E4C2-868E-9036-6E3D722C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1199839"/>
            <a:ext cx="446784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cp:lastPrinted>2024-06-13T00:55:24Z</cp:lastPrinted>
  <dcterms:created xsi:type="dcterms:W3CDTF">2023-03-20T06:27:19Z</dcterms:created>
  <dcterms:modified xsi:type="dcterms:W3CDTF">2024-10-01T23:43:13Z</dcterms:modified>
</cp:coreProperties>
</file>