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6CA62-903C-98DE-F9A6-17F0AAB2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5884"/>
            <a:ext cx="447737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dcterms:created xsi:type="dcterms:W3CDTF">2023-03-20T06:27:19Z</dcterms:created>
  <dcterms:modified xsi:type="dcterms:W3CDTF">2024-10-02T00:12:01Z</dcterms:modified>
</cp:coreProperties>
</file>