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4BF9A-DDE5-D741-ADAD-9D74549F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37" y="1357745"/>
            <a:ext cx="5128507" cy="51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130</cp:revision>
  <cp:lastPrinted>2024-05-04T01:03:18Z</cp:lastPrinted>
  <dcterms:created xsi:type="dcterms:W3CDTF">2023-03-20T06:27:19Z</dcterms:created>
  <dcterms:modified xsi:type="dcterms:W3CDTF">2024-10-08T00:40:02Z</dcterms:modified>
</cp:coreProperties>
</file>