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D3AD0-7939-C41D-C08D-ADCBAD7C7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0396"/>
            <a:ext cx="4470400" cy="44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126</cp:revision>
  <dcterms:created xsi:type="dcterms:W3CDTF">2023-03-20T06:27:19Z</dcterms:created>
  <dcterms:modified xsi:type="dcterms:W3CDTF">2024-10-08T01:01:38Z</dcterms:modified>
</cp:coreProperties>
</file>