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1D3FE-1177-A90B-54A9-320A0E3B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26" y="1304423"/>
            <a:ext cx="4784438" cy="472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133</cp:revision>
  <cp:lastPrinted>2023-10-02T01:00:24Z</cp:lastPrinted>
  <dcterms:created xsi:type="dcterms:W3CDTF">2023-03-20T06:27:19Z</dcterms:created>
  <dcterms:modified xsi:type="dcterms:W3CDTF">2024-10-12T00:47:24Z</dcterms:modified>
</cp:coreProperties>
</file>