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CDB16-4A89-C8F7-9019-073567CE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9558"/>
            <a:ext cx="4855040" cy="47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131</cp:revision>
  <dcterms:created xsi:type="dcterms:W3CDTF">2023-03-20T06:27:19Z</dcterms:created>
  <dcterms:modified xsi:type="dcterms:W3CDTF">2024-10-12T00:53:27Z</dcterms:modified>
</cp:coreProperties>
</file>