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639FE-2BD9-19A6-CCE9-09F562C8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80" y="1513997"/>
            <a:ext cx="374384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cp:lastPrinted>2024-06-08T00:57:28Z</cp:lastPrinted>
  <dcterms:created xsi:type="dcterms:W3CDTF">2023-03-20T06:27:19Z</dcterms:created>
  <dcterms:modified xsi:type="dcterms:W3CDTF">2024-10-19T00:18:04Z</dcterms:modified>
</cp:coreProperties>
</file>